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20" r:id="rId8"/>
    <p:sldId id="314" r:id="rId9"/>
    <p:sldId id="280" r:id="rId10"/>
    <p:sldId id="313" r:id="rId11"/>
    <p:sldId id="321" r:id="rId12"/>
    <p:sldId id="295" r:id="rId13"/>
    <p:sldId id="308" r:id="rId14"/>
    <p:sldId id="322" r:id="rId15"/>
    <p:sldId id="316" r:id="rId16"/>
    <p:sldId id="305" r:id="rId17"/>
    <p:sldId id="299" r:id="rId18"/>
    <p:sldId id="307" r:id="rId19"/>
    <p:sldId id="303" r:id="rId20"/>
    <p:sldId id="311" r:id="rId21"/>
    <p:sldId id="310" r:id="rId22"/>
    <p:sldId id="318" r:id="rId23"/>
    <p:sldId id="301" r:id="rId24"/>
    <p:sldId id="302" r:id="rId25"/>
    <p:sldId id="323" r:id="rId26"/>
    <p:sldId id="30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4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  <p:cmAuthor id="2" name="GUSTAVO MANOCCHIO ." initials="GM." lastIdx="13" clrIdx="1">
    <p:extLst>
      <p:ext uri="{19B8F6BF-5375-455C-9EA6-DF929625EA0E}">
        <p15:presenceInfo xmlns:p15="http://schemas.microsoft.com/office/powerpoint/2012/main" userId="GUSTAVO MANOCCHIO 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24A0E-D97D-4C67-A013-1EDBCB4AC3D5}" v="296" dt="2021-06-10T13:43:45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elo" userId="96d8cb575939bb1d" providerId="LiveId" clId="{9BF24A0E-D97D-4C67-A013-1EDBCB4AC3D5}"/>
    <pc:docChg chg="undo custSel addSld delSld modSld sldOrd">
      <pc:chgData name="Giovanna Melo" userId="96d8cb575939bb1d" providerId="LiveId" clId="{9BF24A0E-D97D-4C67-A013-1EDBCB4AC3D5}" dt="2021-06-10T13:43:57.104" v="479" actId="1076"/>
      <pc:docMkLst>
        <pc:docMk/>
      </pc:docMkLst>
      <pc:sldChg chg="modSp mod">
        <pc:chgData name="Giovanna Melo" userId="96d8cb575939bb1d" providerId="LiveId" clId="{9BF24A0E-D97D-4C67-A013-1EDBCB4AC3D5}" dt="2021-06-09T17:09:43.735" v="445" actId="20577"/>
        <pc:sldMkLst>
          <pc:docMk/>
          <pc:sldMk cId="1612166861" sldId="294"/>
        </pc:sldMkLst>
        <pc:spChg chg="mod">
          <ac:chgData name="Giovanna Melo" userId="96d8cb575939bb1d" providerId="LiveId" clId="{9BF24A0E-D97D-4C67-A013-1EDBCB4AC3D5}" dt="2021-06-09T17:07:21.461" v="430" actId="1076"/>
          <ac:spMkLst>
            <pc:docMk/>
            <pc:sldMk cId="1612166861" sldId="294"/>
            <ac:spMk id="9" creationId="{A5F7524B-0DD2-4692-8BF1-180A23D21A1E}"/>
          </ac:spMkLst>
        </pc:spChg>
        <pc:spChg chg="mod">
          <ac:chgData name="Giovanna Melo" userId="96d8cb575939bb1d" providerId="LiveId" clId="{9BF24A0E-D97D-4C67-A013-1EDBCB4AC3D5}" dt="2021-06-09T17:09:43.735" v="445" actId="20577"/>
          <ac:spMkLst>
            <pc:docMk/>
            <pc:sldMk cId="1612166861" sldId="294"/>
            <ac:spMk id="25" creationId="{03D069E8-1772-4C7E-8085-DA1A1115BB1C}"/>
          </ac:spMkLst>
        </pc:spChg>
      </pc:sldChg>
      <pc:sldChg chg="ord">
        <pc:chgData name="Giovanna Melo" userId="96d8cb575939bb1d" providerId="LiveId" clId="{9BF24A0E-D97D-4C67-A013-1EDBCB4AC3D5}" dt="2021-06-09T16:58:57.368" v="353"/>
        <pc:sldMkLst>
          <pc:docMk/>
          <pc:sldMk cId="677628574" sldId="295"/>
        </pc:sldMkLst>
      </pc:sldChg>
      <pc:sldChg chg="addSp delSp modSp mod ord delAnim">
        <pc:chgData name="Giovanna Melo" userId="96d8cb575939bb1d" providerId="LiveId" clId="{9BF24A0E-D97D-4C67-A013-1EDBCB4AC3D5}" dt="2021-06-09T17:03:18.204" v="389"/>
        <pc:sldMkLst>
          <pc:docMk/>
          <pc:sldMk cId="152819283" sldId="299"/>
        </pc:sldMkLst>
        <pc:picChg chg="del">
          <ac:chgData name="Giovanna Melo" userId="96d8cb575939bb1d" providerId="LiveId" clId="{9BF24A0E-D97D-4C67-A013-1EDBCB4AC3D5}" dt="2021-06-08T16:18:23.127" v="101" actId="478"/>
          <ac:picMkLst>
            <pc:docMk/>
            <pc:sldMk cId="152819283" sldId="299"/>
            <ac:picMk id="3" creationId="{B8FD31C0-18DC-4FF5-9B90-3A443D3AD41B}"/>
          </ac:picMkLst>
        </pc:picChg>
        <pc:picChg chg="add mod">
          <ac:chgData name="Giovanna Melo" userId="96d8cb575939bb1d" providerId="LiveId" clId="{9BF24A0E-D97D-4C67-A013-1EDBCB4AC3D5}" dt="2021-06-08T16:18:36.206" v="105" actId="1076"/>
          <ac:picMkLst>
            <pc:docMk/>
            <pc:sldMk cId="152819283" sldId="299"/>
            <ac:picMk id="5" creationId="{A070DE2A-F4F0-44A2-97E6-286FACEC5B22}"/>
          </ac:picMkLst>
        </pc:picChg>
      </pc:sldChg>
      <pc:sldChg chg="del ord">
        <pc:chgData name="Giovanna Melo" userId="96d8cb575939bb1d" providerId="LiveId" clId="{9BF24A0E-D97D-4C67-A013-1EDBCB4AC3D5}" dt="2021-06-10T13:39:50.501" v="457" actId="47"/>
        <pc:sldMkLst>
          <pc:docMk/>
          <pc:sldMk cId="1749609839" sldId="300"/>
        </pc:sldMkLst>
      </pc:sldChg>
      <pc:sldChg chg="addSp delSp modSp mod ord delAnim modAnim modCm">
        <pc:chgData name="Giovanna Melo" userId="96d8cb575939bb1d" providerId="LiveId" clId="{9BF24A0E-D97D-4C67-A013-1EDBCB4AC3D5}" dt="2021-06-09T17:14:42.786" v="447"/>
        <pc:sldMkLst>
          <pc:docMk/>
          <pc:sldMk cId="1559881151" sldId="301"/>
        </pc:sldMkLst>
        <pc:spChg chg="add mod">
          <ac:chgData name="Giovanna Melo" userId="96d8cb575939bb1d" providerId="LiveId" clId="{9BF24A0E-D97D-4C67-A013-1EDBCB4AC3D5}" dt="2021-06-07T12:15:28.451" v="61" actId="1076"/>
          <ac:spMkLst>
            <pc:docMk/>
            <pc:sldMk cId="1559881151" sldId="301"/>
            <ac:spMk id="9" creationId="{968ADB7E-0B2E-4C64-A168-1553EAEABC42}"/>
          </ac:spMkLst>
        </pc:spChg>
        <pc:graphicFrameChg chg="add del modGraphic">
          <ac:chgData name="Giovanna Melo" userId="96d8cb575939bb1d" providerId="LiveId" clId="{9BF24A0E-D97D-4C67-A013-1EDBCB4AC3D5}" dt="2021-06-07T12:14:09.490" v="30" actId="27309"/>
          <ac:graphicFrameMkLst>
            <pc:docMk/>
            <pc:sldMk cId="1559881151" sldId="301"/>
            <ac:graphicFrameMk id="3" creationId="{5CBB93F6-10BE-4F46-A893-8D6F40F01D3E}"/>
          </ac:graphicFrameMkLst>
        </pc:graphicFrameChg>
        <pc:picChg chg="del">
          <ac:chgData name="Giovanna Melo" userId="96d8cb575939bb1d" providerId="LiveId" clId="{9BF24A0E-D97D-4C67-A013-1EDBCB4AC3D5}" dt="2021-06-07T12:14:12.190" v="31" actId="478"/>
          <ac:picMkLst>
            <pc:docMk/>
            <pc:sldMk cId="1559881151" sldId="301"/>
            <ac:picMk id="8" creationId="{1BC37FF3-D63B-491F-9899-6317A61F4055}"/>
          </ac:picMkLst>
        </pc:picChg>
        <pc:picChg chg="add mod">
          <ac:chgData name="Giovanna Melo" userId="96d8cb575939bb1d" providerId="LiveId" clId="{9BF24A0E-D97D-4C67-A013-1EDBCB4AC3D5}" dt="2021-06-07T12:14:59.173" v="34" actId="1076"/>
          <ac:picMkLst>
            <pc:docMk/>
            <pc:sldMk cId="1559881151" sldId="301"/>
            <ac:picMk id="1026" creationId="{2381E5C3-B3C8-4140-82CA-1313E7AEDAFB}"/>
          </ac:picMkLst>
        </pc:picChg>
      </pc:sldChg>
      <pc:sldChg chg="ord">
        <pc:chgData name="Giovanna Melo" userId="96d8cb575939bb1d" providerId="LiveId" clId="{9BF24A0E-D97D-4C67-A013-1EDBCB4AC3D5}" dt="2021-06-09T17:06:46.109" v="427"/>
        <pc:sldMkLst>
          <pc:docMk/>
          <pc:sldMk cId="769944961" sldId="302"/>
        </pc:sldMkLst>
      </pc:sldChg>
      <pc:sldChg chg="addSp delSp modSp mod">
        <pc:chgData name="Giovanna Melo" userId="96d8cb575939bb1d" providerId="LiveId" clId="{9BF24A0E-D97D-4C67-A013-1EDBCB4AC3D5}" dt="2021-06-08T16:16:45.714" v="100" actId="1076"/>
        <pc:sldMkLst>
          <pc:docMk/>
          <pc:sldMk cId="4018505714" sldId="305"/>
        </pc:sldMkLst>
        <pc:picChg chg="del mod">
          <ac:chgData name="Giovanna Melo" userId="96d8cb575939bb1d" providerId="LiveId" clId="{9BF24A0E-D97D-4C67-A013-1EDBCB4AC3D5}" dt="2021-06-08T16:15:16.036" v="95" actId="478"/>
          <ac:picMkLst>
            <pc:docMk/>
            <pc:sldMk cId="4018505714" sldId="305"/>
            <ac:picMk id="3" creationId="{3C0F62F2-C941-4D55-8091-7D031D50B819}"/>
          </ac:picMkLst>
        </pc:picChg>
        <pc:picChg chg="add mod">
          <ac:chgData name="Giovanna Melo" userId="96d8cb575939bb1d" providerId="LiveId" clId="{9BF24A0E-D97D-4C67-A013-1EDBCB4AC3D5}" dt="2021-06-08T16:16:45.714" v="100" actId="1076"/>
          <ac:picMkLst>
            <pc:docMk/>
            <pc:sldMk cId="4018505714" sldId="305"/>
            <ac:picMk id="4" creationId="{0324AA49-CC4A-4A4B-B82F-D73DE665A8E5}"/>
          </ac:picMkLst>
        </pc:picChg>
      </pc:sldChg>
      <pc:sldChg chg="ord">
        <pc:chgData name="Giovanna Melo" userId="96d8cb575939bb1d" providerId="LiveId" clId="{9BF24A0E-D97D-4C67-A013-1EDBCB4AC3D5}" dt="2021-06-09T17:03:25.568" v="391"/>
        <pc:sldMkLst>
          <pc:docMk/>
          <pc:sldMk cId="550681395" sldId="307"/>
        </pc:sldMkLst>
      </pc:sldChg>
      <pc:sldChg chg="addSp delSp modSp mod ord delAnim addCm delCm modCm">
        <pc:chgData name="Giovanna Melo" userId="96d8cb575939bb1d" providerId="LiveId" clId="{9BF24A0E-D97D-4C67-A013-1EDBCB4AC3D5}" dt="2021-06-09T17:02:01.902" v="379" actId="1592"/>
        <pc:sldMkLst>
          <pc:docMk/>
          <pc:sldMk cId="1051731883" sldId="308"/>
        </pc:sldMkLst>
        <pc:spChg chg="mod">
          <ac:chgData name="Giovanna Melo" userId="96d8cb575939bb1d" providerId="LiveId" clId="{9BF24A0E-D97D-4C67-A013-1EDBCB4AC3D5}" dt="2021-06-09T17:00:35.764" v="376" actId="20577"/>
          <ac:spMkLst>
            <pc:docMk/>
            <pc:sldMk cId="1051731883" sldId="308"/>
            <ac:spMk id="6" creationId="{F902CE1A-AC70-4B88-A427-748565405422}"/>
          </ac:spMkLst>
        </pc:spChg>
        <pc:picChg chg="del">
          <ac:chgData name="Giovanna Melo" userId="96d8cb575939bb1d" providerId="LiveId" clId="{9BF24A0E-D97D-4C67-A013-1EDBCB4AC3D5}" dt="2021-06-09T17:00:09.705" v="357" actId="478"/>
          <ac:picMkLst>
            <pc:docMk/>
            <pc:sldMk cId="1051731883" sldId="308"/>
            <ac:picMk id="4" creationId="{3BE7BE94-9194-47FB-81E3-981FE0E1F3E9}"/>
          </ac:picMkLst>
        </pc:picChg>
        <pc:picChg chg="del">
          <ac:chgData name="Giovanna Melo" userId="96d8cb575939bb1d" providerId="LiveId" clId="{9BF24A0E-D97D-4C67-A013-1EDBCB4AC3D5}" dt="2021-06-09T17:00:09.705" v="357" actId="478"/>
          <ac:picMkLst>
            <pc:docMk/>
            <pc:sldMk cId="1051731883" sldId="308"/>
            <ac:picMk id="5" creationId="{76494C33-42B5-41CF-8989-F9133462B56D}"/>
          </ac:picMkLst>
        </pc:picChg>
        <pc:picChg chg="add mod">
          <ac:chgData name="Giovanna Melo" userId="96d8cb575939bb1d" providerId="LiveId" clId="{9BF24A0E-D97D-4C67-A013-1EDBCB4AC3D5}" dt="2021-06-09T17:00:19.332" v="361" actId="1076"/>
          <ac:picMkLst>
            <pc:docMk/>
            <pc:sldMk cId="1051731883" sldId="308"/>
            <ac:picMk id="7" creationId="{A7A996C9-573B-4A2C-A4DF-74AD79E6CFDA}"/>
          </ac:picMkLst>
        </pc:picChg>
      </pc:sldChg>
      <pc:sldChg chg="addSp modSp mod modAnim">
        <pc:chgData name="Giovanna Melo" userId="96d8cb575939bb1d" providerId="LiveId" clId="{9BF24A0E-D97D-4C67-A013-1EDBCB4AC3D5}" dt="2021-06-09T17:05:11.918" v="401" actId="1076"/>
        <pc:sldMkLst>
          <pc:docMk/>
          <pc:sldMk cId="2702124265" sldId="310"/>
        </pc:sldMkLst>
        <pc:picChg chg="add mod">
          <ac:chgData name="Giovanna Melo" userId="96d8cb575939bb1d" providerId="LiveId" clId="{9BF24A0E-D97D-4C67-A013-1EDBCB4AC3D5}" dt="2021-06-09T17:05:11.918" v="401" actId="1076"/>
          <ac:picMkLst>
            <pc:docMk/>
            <pc:sldMk cId="2702124265" sldId="310"/>
            <ac:picMk id="5" creationId="{825E83E1-1B63-4CED-A8B0-C1BF029197A8}"/>
          </ac:picMkLst>
        </pc:picChg>
      </pc:sldChg>
      <pc:sldChg chg="addSp delSp modSp del mod ord delAnim modAnim">
        <pc:chgData name="Giovanna Melo" userId="96d8cb575939bb1d" providerId="LiveId" clId="{9BF24A0E-D97D-4C67-A013-1EDBCB4AC3D5}" dt="2021-06-08T16:14:40.073" v="93" actId="47"/>
        <pc:sldMkLst>
          <pc:docMk/>
          <pc:sldMk cId="2586758863" sldId="312"/>
        </pc:sldMkLst>
        <pc:picChg chg="del">
          <ac:chgData name="Giovanna Melo" userId="96d8cb575939bb1d" providerId="LiveId" clId="{9BF24A0E-D97D-4C67-A013-1EDBCB4AC3D5}" dt="2021-06-08T16:14:26.687" v="90" actId="478"/>
          <ac:picMkLst>
            <pc:docMk/>
            <pc:sldMk cId="2586758863" sldId="312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8T16:14:07.347" v="81" actId="478"/>
          <ac:picMkLst>
            <pc:docMk/>
            <pc:sldMk cId="2586758863" sldId="312"/>
            <ac:picMk id="7" creationId="{FA55D1A5-74FD-4CC9-A333-3810D76BC3B3}"/>
          </ac:picMkLst>
        </pc:picChg>
        <pc:picChg chg="del">
          <ac:chgData name="Giovanna Melo" userId="96d8cb575939bb1d" providerId="LiveId" clId="{9BF24A0E-D97D-4C67-A013-1EDBCB4AC3D5}" dt="2021-06-08T16:14:20.687" v="87" actId="478"/>
          <ac:picMkLst>
            <pc:docMk/>
            <pc:sldMk cId="2586758863" sldId="312"/>
            <ac:picMk id="10" creationId="{9851EB83-4748-4551-BA68-5D7D27ECE15E}"/>
          </ac:picMkLst>
        </pc:picChg>
        <pc:picChg chg="add mod">
          <ac:chgData name="Giovanna Melo" userId="96d8cb575939bb1d" providerId="LiveId" clId="{9BF24A0E-D97D-4C67-A013-1EDBCB4AC3D5}" dt="2021-06-08T16:14:30.648" v="92" actId="1076"/>
          <ac:picMkLst>
            <pc:docMk/>
            <pc:sldMk cId="2586758863" sldId="312"/>
            <ac:picMk id="11" creationId="{F1E31A29-3F8B-4316-A0FF-8F324335D263}"/>
          </ac:picMkLst>
        </pc:picChg>
        <pc:picChg chg="del">
          <ac:chgData name="Giovanna Melo" userId="96d8cb575939bb1d" providerId="LiveId" clId="{9BF24A0E-D97D-4C67-A013-1EDBCB4AC3D5}" dt="2021-06-08T16:14:12.555" v="84" actId="478"/>
          <ac:picMkLst>
            <pc:docMk/>
            <pc:sldMk cId="2586758863" sldId="312"/>
            <ac:picMk id="19" creationId="{709B9C9F-902C-418D-AE94-770FEA97EA2A}"/>
          </ac:picMkLst>
        </pc:picChg>
        <pc:picChg chg="del">
          <ac:chgData name="Giovanna Melo" userId="96d8cb575939bb1d" providerId="LiveId" clId="{9BF24A0E-D97D-4C67-A013-1EDBCB4AC3D5}" dt="2021-06-08T16:14:24.527" v="89" actId="478"/>
          <ac:picMkLst>
            <pc:docMk/>
            <pc:sldMk cId="2586758863" sldId="312"/>
            <ac:picMk id="33" creationId="{F156173B-EC7F-4CE4-983E-F4086A6EB367}"/>
          </ac:picMkLst>
        </pc:picChg>
      </pc:sldChg>
      <pc:sldChg chg="modSp mod">
        <pc:chgData name="Giovanna Melo" userId="96d8cb575939bb1d" providerId="LiveId" clId="{9BF24A0E-D97D-4C67-A013-1EDBCB4AC3D5}" dt="2021-06-10T13:43:57.104" v="479" actId="1076"/>
        <pc:sldMkLst>
          <pc:docMk/>
          <pc:sldMk cId="1072960679" sldId="313"/>
        </pc:sldMkLst>
        <pc:spChg chg="mod">
          <ac:chgData name="Giovanna Melo" userId="96d8cb575939bb1d" providerId="LiveId" clId="{9BF24A0E-D97D-4C67-A013-1EDBCB4AC3D5}" dt="2021-06-10T13:41:42.658" v="461" actId="1076"/>
          <ac:spMkLst>
            <pc:docMk/>
            <pc:sldMk cId="1072960679" sldId="313"/>
            <ac:spMk id="27" creationId="{8FC33561-F70E-44B5-BD75-8E4C86815638}"/>
          </ac:spMkLst>
        </pc:spChg>
        <pc:spChg chg="mod">
          <ac:chgData name="Giovanna Melo" userId="96d8cb575939bb1d" providerId="LiveId" clId="{9BF24A0E-D97D-4C67-A013-1EDBCB4AC3D5}" dt="2021-06-09T17:09:03.113" v="442" actId="20577"/>
          <ac:spMkLst>
            <pc:docMk/>
            <pc:sldMk cId="1072960679" sldId="313"/>
            <ac:spMk id="35" creationId="{D2CE7B47-85FD-4D52-A5BC-0BC1EEF2E0EA}"/>
          </ac:spMkLst>
        </pc:spChg>
        <pc:spChg chg="mod">
          <ac:chgData name="Giovanna Melo" userId="96d8cb575939bb1d" providerId="LiveId" clId="{9BF24A0E-D97D-4C67-A013-1EDBCB4AC3D5}" dt="2021-06-09T16:50:14.734" v="125" actId="20577"/>
          <ac:spMkLst>
            <pc:docMk/>
            <pc:sldMk cId="1072960679" sldId="313"/>
            <ac:spMk id="37" creationId="{06420B21-D4DA-4589-BC6A-3AC8BA0DCAC8}"/>
          </ac:spMkLst>
        </pc:spChg>
        <pc:spChg chg="mod">
          <ac:chgData name="Giovanna Melo" userId="96d8cb575939bb1d" providerId="LiveId" clId="{9BF24A0E-D97D-4C67-A013-1EDBCB4AC3D5}" dt="2021-06-10T13:43:57.104" v="479" actId="1076"/>
          <ac:spMkLst>
            <pc:docMk/>
            <pc:sldMk cId="1072960679" sldId="313"/>
            <ac:spMk id="39" creationId="{02E90EA2-7E26-4F0E-AFD9-60AA3E994581}"/>
          </ac:spMkLst>
        </pc:spChg>
      </pc:sldChg>
      <pc:sldChg chg="ord">
        <pc:chgData name="Giovanna Melo" userId="96d8cb575939bb1d" providerId="LiveId" clId="{9BF24A0E-D97D-4C67-A013-1EDBCB4AC3D5}" dt="2021-06-10T13:42:34.191" v="466" actId="20578"/>
        <pc:sldMkLst>
          <pc:docMk/>
          <pc:sldMk cId="4232528560" sldId="314"/>
        </pc:sldMkLst>
      </pc:sldChg>
      <pc:sldChg chg="addCm modCm">
        <pc:chgData name="Giovanna Melo" userId="96d8cb575939bb1d" providerId="LiveId" clId="{9BF24A0E-D97D-4C67-A013-1EDBCB4AC3D5}" dt="2021-06-09T17:02:46.833" v="383"/>
        <pc:sldMkLst>
          <pc:docMk/>
          <pc:sldMk cId="2142710457" sldId="316"/>
        </pc:sldMkLst>
      </pc:sldChg>
      <pc:sldChg chg="del ord">
        <pc:chgData name="Giovanna Melo" userId="96d8cb575939bb1d" providerId="LiveId" clId="{9BF24A0E-D97D-4C67-A013-1EDBCB4AC3D5}" dt="2021-06-10T13:39:48.553" v="456" actId="47"/>
        <pc:sldMkLst>
          <pc:docMk/>
          <pc:sldMk cId="3681593167" sldId="317"/>
        </pc:sldMkLst>
      </pc:sldChg>
      <pc:sldChg chg="addSp delSp modSp add mod ord delAnim modAnim addCm modCm">
        <pc:chgData name="Giovanna Melo" userId="96d8cb575939bb1d" providerId="LiveId" clId="{9BF24A0E-D97D-4C67-A013-1EDBCB4AC3D5}" dt="2021-06-09T17:07:09.704" v="429"/>
        <pc:sldMkLst>
          <pc:docMk/>
          <pc:sldMk cId="3958475177" sldId="318"/>
        </pc:sldMkLst>
        <pc:spChg chg="add mod">
          <ac:chgData name="Giovanna Melo" userId="96d8cb575939bb1d" providerId="LiveId" clId="{9BF24A0E-D97D-4C67-A013-1EDBCB4AC3D5}" dt="2021-06-07T12:13:47.528" v="25" actId="1076"/>
          <ac:spMkLst>
            <pc:docMk/>
            <pc:sldMk cId="3958475177" sldId="318"/>
            <ac:spMk id="6" creationId="{594212ED-7B38-4ABE-A95F-64B75DE844D3}"/>
          </ac:spMkLst>
        </pc:spChg>
        <pc:picChg chg="add mod modCrop">
          <ac:chgData name="Giovanna Melo" userId="96d8cb575939bb1d" providerId="LiveId" clId="{9BF24A0E-D97D-4C67-A013-1EDBCB4AC3D5}" dt="2021-06-07T12:13:27.210" v="13" actId="1076"/>
          <ac:picMkLst>
            <pc:docMk/>
            <pc:sldMk cId="3958475177" sldId="318"/>
            <ac:picMk id="3" creationId="{DE33F272-2F63-4340-ACB5-29C3E68D2667}"/>
          </ac:picMkLst>
        </pc:picChg>
        <pc:picChg chg="del">
          <ac:chgData name="Giovanna Melo" userId="96d8cb575939bb1d" providerId="LiveId" clId="{9BF24A0E-D97D-4C67-A013-1EDBCB4AC3D5}" dt="2021-06-07T12:12:33.692" v="1" actId="478"/>
          <ac:picMkLst>
            <pc:docMk/>
            <pc:sldMk cId="3958475177" sldId="318"/>
            <ac:picMk id="5" creationId="{B7B93DBD-54EA-48DE-BBF1-D120512F4E65}"/>
          </ac:picMkLst>
        </pc:picChg>
      </pc:sldChg>
      <pc:sldChg chg="add del ord">
        <pc:chgData name="Giovanna Melo" userId="96d8cb575939bb1d" providerId="LiveId" clId="{9BF24A0E-D97D-4C67-A013-1EDBCB4AC3D5}" dt="2021-06-09T17:05:15.832" v="402" actId="47"/>
        <pc:sldMkLst>
          <pc:docMk/>
          <pc:sldMk cId="1549972103" sldId="319"/>
        </pc:sldMkLst>
      </pc:sldChg>
      <pc:sldChg chg="new del">
        <pc:chgData name="Giovanna Melo" userId="96d8cb575939bb1d" providerId="LiveId" clId="{9BF24A0E-D97D-4C67-A013-1EDBCB4AC3D5}" dt="2021-06-08T16:13:08.251" v="63" actId="47"/>
        <pc:sldMkLst>
          <pc:docMk/>
          <pc:sldMk cId="2614258224" sldId="320"/>
        </pc:sldMkLst>
      </pc:sldChg>
      <pc:sldChg chg="add">
        <pc:chgData name="Giovanna Melo" userId="96d8cb575939bb1d" providerId="LiveId" clId="{9BF24A0E-D97D-4C67-A013-1EDBCB4AC3D5}" dt="2021-06-08T16:14:01.951" v="78" actId="2890"/>
        <pc:sldMkLst>
          <pc:docMk/>
          <pc:sldMk cId="3275049086" sldId="320"/>
        </pc:sldMkLst>
      </pc:sldChg>
      <pc:sldChg chg="addSp delSp modSp new del mod modAnim">
        <pc:chgData name="Giovanna Melo" userId="96d8cb575939bb1d" providerId="LiveId" clId="{9BF24A0E-D97D-4C67-A013-1EDBCB4AC3D5}" dt="2021-06-08T16:13:54.764" v="77" actId="47"/>
        <pc:sldMkLst>
          <pc:docMk/>
          <pc:sldMk cId="3791248418" sldId="320"/>
        </pc:sldMkLst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4" creationId="{EDD3BD01-7CB5-4225-8445-780CB8106B5D}"/>
          </ac:spMkLst>
        </pc:spChg>
        <pc:spChg chg="mod">
          <ac:chgData name="Giovanna Melo" userId="96d8cb575939bb1d" providerId="LiveId" clId="{9BF24A0E-D97D-4C67-A013-1EDBCB4AC3D5}" dt="2021-06-08T16:13:29.682" v="68"/>
          <ac:spMkLst>
            <pc:docMk/>
            <pc:sldMk cId="3791248418" sldId="320"/>
            <ac:spMk id="5" creationId="{72ECEACF-E8BC-4CBB-AB45-C9B72184CA0C}"/>
          </ac:spMkLst>
        </pc:spChg>
        <pc:grpChg chg="add del mod">
          <ac:chgData name="Giovanna Melo" userId="96d8cb575939bb1d" providerId="LiveId" clId="{9BF24A0E-D97D-4C67-A013-1EDBCB4AC3D5}" dt="2021-06-08T16:13:52.563" v="76" actId="478"/>
          <ac:grpSpMkLst>
            <pc:docMk/>
            <pc:sldMk cId="3791248418" sldId="320"/>
            <ac:grpSpMk id="3" creationId="{94BF4E4C-3423-4909-B201-37FCE4F6BBA6}"/>
          </ac:grpSpMkLst>
        </pc:grpChg>
        <pc:picChg chg="add mod">
          <ac:chgData name="Giovanna Melo" userId="96d8cb575939bb1d" providerId="LiveId" clId="{9BF24A0E-D97D-4C67-A013-1EDBCB4AC3D5}" dt="2021-06-08T16:13:21.319" v="67" actId="1076"/>
          <ac:picMkLst>
            <pc:docMk/>
            <pc:sldMk cId="3791248418" sldId="320"/>
            <ac:picMk id="2" creationId="{0E447FFE-3CC6-4E87-B267-A838FAB68032}"/>
          </ac:picMkLst>
        </pc:picChg>
      </pc:sldChg>
      <pc:sldChg chg="addSp delSp modSp add mod delAnim modAnim">
        <pc:chgData name="Giovanna Melo" userId="96d8cb575939bb1d" providerId="LiveId" clId="{9BF24A0E-D97D-4C67-A013-1EDBCB4AC3D5}" dt="2021-06-09T17:11:05.161" v="446" actId="207"/>
        <pc:sldMkLst>
          <pc:docMk/>
          <pc:sldMk cId="614376861" sldId="321"/>
        </pc:sldMkLst>
        <pc:spChg chg="add mod">
          <ac:chgData name="Giovanna Melo" userId="96d8cb575939bb1d" providerId="LiveId" clId="{9BF24A0E-D97D-4C67-A013-1EDBCB4AC3D5}" dt="2021-06-09T16:57:56.027" v="346" actId="1076"/>
          <ac:spMkLst>
            <pc:docMk/>
            <pc:sldMk cId="614376861" sldId="321"/>
            <ac:spMk id="22" creationId="{06F06F29-5F37-4C89-870A-39574BA0FB9C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23" creationId="{EB601D38-4C06-481E-AF93-16B3DE6968A8}"/>
          </ac:spMkLst>
        </pc:spChg>
        <pc:spChg chg="del">
          <ac:chgData name="Giovanna Melo" userId="96d8cb575939bb1d" providerId="LiveId" clId="{9BF24A0E-D97D-4C67-A013-1EDBCB4AC3D5}" dt="2021-06-09T16:52:19.164" v="130" actId="478"/>
          <ac:spMkLst>
            <pc:docMk/>
            <pc:sldMk cId="614376861" sldId="321"/>
            <ac:spMk id="24" creationId="{C836960B-4EE1-43BF-8E1A-771FE438EEBA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26" creationId="{EB146606-DCF3-4C51-B3DC-ACA2B9994A7F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27" creationId="{8FC33561-F70E-44B5-BD75-8E4C86815638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28" creationId="{99CC2042-2434-4632-9A64-C1E2C12D9D83}"/>
          </ac:spMkLst>
        </pc:spChg>
        <pc:spChg chg="add mod">
          <ac:chgData name="Giovanna Melo" userId="96d8cb575939bb1d" providerId="LiveId" clId="{9BF24A0E-D97D-4C67-A013-1EDBCB4AC3D5}" dt="2021-06-09T16:53:26.630" v="173"/>
          <ac:spMkLst>
            <pc:docMk/>
            <pc:sldMk cId="614376861" sldId="321"/>
            <ac:spMk id="29" creationId="{6C6969C1-A765-4AA4-B341-7CA2B5BFE28D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2" creationId="{D3FE829A-4C00-488F-B670-7D274ADFAF5D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5" creationId="{D2CE7B47-85FD-4D52-A5BC-0BC1EEF2E0EA}"/>
          </ac:spMkLst>
        </pc:spChg>
        <pc:spChg chg="mod">
          <ac:chgData name="Giovanna Melo" userId="96d8cb575939bb1d" providerId="LiveId" clId="{9BF24A0E-D97D-4C67-A013-1EDBCB4AC3D5}" dt="2021-06-09T17:11:05.161" v="446" actId="207"/>
          <ac:spMkLst>
            <pc:docMk/>
            <pc:sldMk cId="614376861" sldId="321"/>
            <ac:spMk id="36" creationId="{1C1A681B-0661-4D08-84BF-A974C5BB9E2D}"/>
          </ac:spMkLst>
        </pc:spChg>
        <pc:spChg chg="del">
          <ac:chgData name="Giovanna Melo" userId="96d8cb575939bb1d" providerId="LiveId" clId="{9BF24A0E-D97D-4C67-A013-1EDBCB4AC3D5}" dt="2021-06-09T16:52:19.164" v="130" actId="478"/>
          <ac:spMkLst>
            <pc:docMk/>
            <pc:sldMk cId="614376861" sldId="321"/>
            <ac:spMk id="37" creationId="{06420B21-D4DA-4589-BC6A-3AC8BA0DCAC8}"/>
          </ac:spMkLst>
        </pc:spChg>
        <pc:spChg chg="del">
          <ac:chgData name="Giovanna Melo" userId="96d8cb575939bb1d" providerId="LiveId" clId="{9BF24A0E-D97D-4C67-A013-1EDBCB4AC3D5}" dt="2021-06-09T16:52:17.370" v="129" actId="478"/>
          <ac:spMkLst>
            <pc:docMk/>
            <pc:sldMk cId="614376861" sldId="321"/>
            <ac:spMk id="39" creationId="{02E90EA2-7E26-4F0E-AFD9-60AA3E994581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0" creationId="{03476D6A-FDD2-4E6D-9C18-988B85E50841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41" creationId="{9850888A-C970-4CC4-99F0-2D3FB5B929CF}"/>
          </ac:spMkLst>
        </pc:spChg>
        <pc:spChg chg="add mod">
          <ac:chgData name="Giovanna Melo" userId="96d8cb575939bb1d" providerId="LiveId" clId="{9BF24A0E-D97D-4C67-A013-1EDBCB4AC3D5}" dt="2021-06-09T16:54:48.647" v="234" actId="1076"/>
          <ac:spMkLst>
            <pc:docMk/>
            <pc:sldMk cId="614376861" sldId="321"/>
            <ac:spMk id="42" creationId="{5FBF0494-6645-4FE5-84A5-E24433E6F719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3" creationId="{CD2F4B4D-1433-413E-BD7B-B8BF32A0C70E}"/>
          </ac:spMkLst>
        </pc:spChg>
        <pc:spChg chg="add mod">
          <ac:chgData name="Giovanna Melo" userId="96d8cb575939bb1d" providerId="LiveId" clId="{9BF24A0E-D97D-4C67-A013-1EDBCB4AC3D5}" dt="2021-06-09T16:57:05.776" v="318" actId="1076"/>
          <ac:spMkLst>
            <pc:docMk/>
            <pc:sldMk cId="614376861" sldId="321"/>
            <ac:spMk id="44" creationId="{383D15DF-A7A0-4E81-9D73-BCC3618CA2F7}"/>
          </ac:spMkLst>
        </pc:spChg>
        <pc:spChg chg="add mod">
          <ac:chgData name="Giovanna Melo" userId="96d8cb575939bb1d" providerId="LiveId" clId="{9BF24A0E-D97D-4C67-A013-1EDBCB4AC3D5}" dt="2021-06-09T16:57:19.739" v="320" actId="1076"/>
          <ac:spMkLst>
            <pc:docMk/>
            <pc:sldMk cId="614376861" sldId="321"/>
            <ac:spMk id="45" creationId="{0939F248-5470-42C1-8EEF-8B36F2838779}"/>
          </ac:spMkLst>
        </pc:spChg>
        <pc:spChg chg="add mod">
          <ac:chgData name="Giovanna Melo" userId="96d8cb575939bb1d" providerId="LiveId" clId="{9BF24A0E-D97D-4C67-A013-1EDBCB4AC3D5}" dt="2021-06-09T16:58:15.136" v="351" actId="1076"/>
          <ac:spMkLst>
            <pc:docMk/>
            <pc:sldMk cId="614376861" sldId="321"/>
            <ac:spMk id="46" creationId="{5AA5F376-262A-4682-92AA-4792703FF586}"/>
          </ac:spMkLst>
        </pc:spChg>
        <pc:grpChg chg="mod">
          <ac:chgData name="Giovanna Melo" userId="96d8cb575939bb1d" providerId="LiveId" clId="{9BF24A0E-D97D-4C67-A013-1EDBCB4AC3D5}" dt="2021-06-09T16:57:12.002" v="319" actId="1076"/>
          <ac:grpSpMkLst>
            <pc:docMk/>
            <pc:sldMk cId="614376861" sldId="321"/>
            <ac:grpSpMk id="2" creationId="{152EEC43-C4CB-4CAB-BC9F-3BB5E5BE9230}"/>
          </ac:grpSpMkLst>
        </pc:grpChg>
        <pc:picChg chg="del">
          <ac:chgData name="Giovanna Melo" userId="96d8cb575939bb1d" providerId="LiveId" clId="{9BF24A0E-D97D-4C67-A013-1EDBCB4AC3D5}" dt="2021-06-09T16:57:21.524" v="321" actId="478"/>
          <ac:picMkLst>
            <pc:docMk/>
            <pc:sldMk cId="614376861" sldId="321"/>
            <ac:picMk id="5" creationId="{1B5E9E69-012E-4BD8-BB1F-C8C33A54B748}"/>
          </ac:picMkLst>
        </pc:picChg>
        <pc:picChg chg="del">
          <ac:chgData name="Giovanna Melo" userId="96d8cb575939bb1d" providerId="LiveId" clId="{9BF24A0E-D97D-4C67-A013-1EDBCB4AC3D5}" dt="2021-06-09T16:56:55.794" v="317" actId="478"/>
          <ac:picMkLst>
            <pc:docMk/>
            <pc:sldMk cId="614376861" sldId="321"/>
            <ac:picMk id="10" creationId="{9851EB83-4748-4551-BA68-5D7D27ECE15E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14" creationId="{2C8D8855-6731-422C-A839-2F41F60CBC3F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16" creationId="{4A377C3B-82B1-4D65-B197-35EE395AD27B}"/>
          </ac:picMkLst>
        </pc:picChg>
        <pc:picChg chg="del">
          <ac:chgData name="Giovanna Melo" userId="96d8cb575939bb1d" providerId="LiveId" clId="{9BF24A0E-D97D-4C67-A013-1EDBCB4AC3D5}" dt="2021-06-09T16:52:17.370" v="129" actId="478"/>
          <ac:picMkLst>
            <pc:docMk/>
            <pc:sldMk cId="614376861" sldId="321"/>
            <ac:picMk id="20" creationId="{BEB9AEB8-5787-4098-9C97-64C3AA9C7DB0}"/>
          </ac:picMkLst>
        </pc:picChg>
        <pc:picChg chg="del mod">
          <ac:chgData name="Giovanna Melo" userId="96d8cb575939bb1d" providerId="LiveId" clId="{9BF24A0E-D97D-4C67-A013-1EDBCB4AC3D5}" dt="2021-06-09T16:55:20.124" v="253" actId="478"/>
          <ac:picMkLst>
            <pc:docMk/>
            <pc:sldMk cId="614376861" sldId="321"/>
            <ac:picMk id="33" creationId="{F156173B-EC7F-4CE4-983E-F4086A6EB367}"/>
          </ac:picMkLst>
        </pc:pic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25" creationId="{BEB72B1E-64E7-4764-8AEC-B510FD6E2FD9}"/>
          </ac:cxnSpMkLst>
        </pc:cxn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34" creationId="{C882872D-D4F3-4D90-A947-53FACCC8F96B}"/>
          </ac:cxnSpMkLst>
        </pc:cxnChg>
        <pc:cxnChg chg="del">
          <ac:chgData name="Giovanna Melo" userId="96d8cb575939bb1d" providerId="LiveId" clId="{9BF24A0E-D97D-4C67-A013-1EDBCB4AC3D5}" dt="2021-06-09T16:52:17.370" v="129" actId="478"/>
          <ac:cxnSpMkLst>
            <pc:docMk/>
            <pc:sldMk cId="614376861" sldId="321"/>
            <ac:cxnSpMk id="38" creationId="{E8843D24-07B3-4EB4-B7D2-CB549653CF69}"/>
          </ac:cxnSpMkLst>
        </pc:cxnChg>
      </pc:sldChg>
      <pc:sldChg chg="new del">
        <pc:chgData name="Giovanna Melo" userId="96d8cb575939bb1d" providerId="LiveId" clId="{9BF24A0E-D97D-4C67-A013-1EDBCB4AC3D5}" dt="2021-06-09T16:52:06.238" v="127" actId="680"/>
        <pc:sldMkLst>
          <pc:docMk/>
          <pc:sldMk cId="1795128949" sldId="321"/>
        </pc:sldMkLst>
      </pc:sldChg>
      <pc:sldChg chg="add addCm modCm">
        <pc:chgData name="Giovanna Melo" userId="96d8cb575939bb1d" providerId="LiveId" clId="{9BF24A0E-D97D-4C67-A013-1EDBCB4AC3D5}" dt="2021-06-09T17:02:37.985" v="381"/>
        <pc:sldMkLst>
          <pc:docMk/>
          <pc:sldMk cId="3409619600" sldId="322"/>
        </pc:sldMkLst>
      </pc:sldChg>
      <pc:sldChg chg="addSp delSp modSp add mod delAnim modAnim">
        <pc:chgData name="Giovanna Melo" userId="96d8cb575939bb1d" providerId="LiveId" clId="{9BF24A0E-D97D-4C67-A013-1EDBCB4AC3D5}" dt="2021-06-09T17:08:33.349" v="440" actId="1076"/>
        <pc:sldMkLst>
          <pc:docMk/>
          <pc:sldMk cId="457820397" sldId="323"/>
        </pc:sldMkLst>
        <pc:spChg chg="add del mod">
          <ac:chgData name="Giovanna Melo" userId="96d8cb575939bb1d" providerId="LiveId" clId="{9BF24A0E-D97D-4C67-A013-1EDBCB4AC3D5}" dt="2021-06-09T17:08:17.306" v="435" actId="478"/>
          <ac:spMkLst>
            <pc:docMk/>
            <pc:sldMk cId="457820397" sldId="323"/>
            <ac:spMk id="7" creationId="{3CEE5B1C-F949-4F2A-8A83-3A1246F400FF}"/>
          </ac:spMkLst>
        </pc:spChg>
        <pc:spChg chg="mod">
          <ac:chgData name="Giovanna Melo" userId="96d8cb575939bb1d" providerId="LiveId" clId="{9BF24A0E-D97D-4C67-A013-1EDBCB4AC3D5}" dt="2021-06-09T17:08:33.349" v="440" actId="1076"/>
          <ac:spMkLst>
            <pc:docMk/>
            <pc:sldMk cId="457820397" sldId="323"/>
            <ac:spMk id="9" creationId="{968ADB7E-0B2E-4C64-A168-1553EAEABC42}"/>
          </ac:spMkLst>
        </pc:spChg>
        <pc:picChg chg="del">
          <ac:chgData name="Giovanna Melo" userId="96d8cb575939bb1d" providerId="LiveId" clId="{9BF24A0E-D97D-4C67-A013-1EDBCB4AC3D5}" dt="2021-06-09T17:06:43.501" v="425" actId="478"/>
          <ac:picMkLst>
            <pc:docMk/>
            <pc:sldMk cId="457820397" sldId="323"/>
            <ac:picMk id="1026" creationId="{2381E5C3-B3C8-4140-82CA-1313E7AEDAFB}"/>
          </ac:picMkLst>
        </pc:picChg>
      </pc:sldChg>
      <pc:sldChg chg="add del">
        <pc:chgData name="Giovanna Melo" userId="96d8cb575939bb1d" providerId="LiveId" clId="{9BF24A0E-D97D-4C67-A013-1EDBCB4AC3D5}" dt="2021-06-10T13:42:30.248" v="465" actId="2890"/>
        <pc:sldMkLst>
          <pc:docMk/>
          <pc:sldMk cId="5911910" sldId="32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À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14.750" idx="6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0:47.348" idx="11">
    <p:pos x="146" y="146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2:27.372" idx="12">
    <p:pos x="10" y="10"/>
    <p:text>ABNER E 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2:39.988" idx="13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3:37.151" idx="7">
    <p:pos x="10" y="10"/>
    <p:text>Abner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25.255" idx="10">
    <p:pos x="10" y="10"/>
    <p:text>Leo e 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5:23.248" idx="1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6:26.708" idx="2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7:15.199" idx="3">
    <p:pos x="10" y="10"/>
    <p:text>Manocchio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14:07:05.563" idx="1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6:14.620" idx="9">
    <p:pos x="10" y="10"/>
    <p:text>ABNER E 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49.693" idx="4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28:55.546" idx="5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36.455" idx="12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39:54.025" idx="13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10/06/2021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2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comments" Target="../comments/commen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50.svg"/><Relationship Id="rId5" Type="http://schemas.openxmlformats.org/officeDocument/2006/relationships/image" Target="../media/image42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1.svg"/><Relationship Id="rId9" Type="http://schemas.openxmlformats.org/officeDocument/2006/relationships/image" Target="../media/image21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1.png"/><Relationship Id="rId7" Type="http://schemas.openxmlformats.org/officeDocument/2006/relationships/image" Target="../media/image28.jf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fif"/><Relationship Id="rId5" Type="http://schemas.openxmlformats.org/officeDocument/2006/relationships/image" Target="../media/image26.jfif"/><Relationship Id="rId4" Type="http://schemas.openxmlformats.org/officeDocument/2006/relationships/image" Target="../media/image25.jfif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0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5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6.xml"/><Relationship Id="rId3" Type="http://schemas.openxmlformats.org/officeDocument/2006/relationships/image" Target="../media/image21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7.xml"/><Relationship Id="rId5" Type="http://schemas.openxmlformats.org/officeDocument/2006/relationships/image" Target="../media/image21.png"/><Relationship Id="rId4" Type="http://schemas.openxmlformats.org/officeDocument/2006/relationships/image" Target="../media/image72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8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omments" Target="../comments/comment1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0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1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81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80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11" Type="http://schemas.openxmlformats.org/officeDocument/2006/relationships/comments" Target="../comments/comment3.xml"/><Relationship Id="rId5" Type="http://schemas.openxmlformats.org/officeDocument/2006/relationships/image" Target="../media/image25.jfif"/><Relationship Id="rId10" Type="http://schemas.openxmlformats.org/officeDocument/2006/relationships/image" Target="../media/image30.jpe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comments" Target="../comments/comment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chart" Target="../charts/chart2.xml"/><Relationship Id="rId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12" Type="http://schemas.openxmlformats.org/officeDocument/2006/relationships/image" Target="../media/image1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6.png"/><Relationship Id="rId5" Type="http://schemas.openxmlformats.org/officeDocument/2006/relationships/image" Target="../media/image47.jpeg"/><Relationship Id="rId15" Type="http://schemas.openxmlformats.org/officeDocument/2006/relationships/comments" Target="../comments/comment8.xml"/><Relationship Id="rId10" Type="http://schemas.openxmlformats.org/officeDocument/2006/relationships/image" Target="../media/image43.svg"/><Relationship Id="rId4" Type="http://schemas.openxmlformats.org/officeDocument/2006/relationships/image" Target="../media/image46.jpeg"/><Relationship Id="rId9" Type="http://schemas.openxmlformats.org/officeDocument/2006/relationships/image" Target="../media/image4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7" y="920512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9483" y="5623462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pic>
        <p:nvPicPr>
          <p:cNvPr id="14" name="Gráfico 13" descr="Luzes acesas estrutura de tópicos">
            <a:extLst>
              <a:ext uri="{FF2B5EF4-FFF2-40B4-BE49-F238E27FC236}">
                <a16:creationId xmlns:a16="http://schemas.microsoft.com/office/drawing/2014/main" id="{2C8D8855-6731-422C-A839-2F41F60CB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6704" y="1773398"/>
            <a:ext cx="1872343" cy="1872343"/>
          </a:xfrm>
          <a:prstGeom prst="rect">
            <a:avLst/>
          </a:prstGeom>
        </p:spPr>
      </p:pic>
      <p:pic>
        <p:nvPicPr>
          <p:cNvPr id="16" name="Gráfico 15" descr="Termômetro estrutura de tópicos">
            <a:extLst>
              <a:ext uri="{FF2B5EF4-FFF2-40B4-BE49-F238E27FC236}">
                <a16:creationId xmlns:a16="http://schemas.microsoft.com/office/drawing/2014/main" id="{4A377C3B-82B1-4D65-B197-35EE395AD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4404" y="2019466"/>
            <a:ext cx="1626275" cy="1626275"/>
          </a:xfrm>
          <a:prstGeom prst="rect">
            <a:avLst/>
          </a:prstGeom>
        </p:spPr>
      </p:pic>
      <p:pic>
        <p:nvPicPr>
          <p:cNvPr id="20" name="Gráfico 19" descr="Água estrutura de tópicos">
            <a:extLst>
              <a:ext uri="{FF2B5EF4-FFF2-40B4-BE49-F238E27FC236}">
                <a16:creationId xmlns:a16="http://schemas.microsoft.com/office/drawing/2014/main" id="{BEB9AEB8-5787-4098-9C97-64C3AA9C7D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28737" y="1908087"/>
            <a:ext cx="1758619" cy="175861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36960B-4EE1-43BF-8E1A-771FE438EEBA}"/>
              </a:ext>
            </a:extLst>
          </p:cNvPr>
          <p:cNvSpPr txBox="1"/>
          <p:nvPr/>
        </p:nvSpPr>
        <p:spPr>
          <a:xfrm>
            <a:off x="1775466" y="3645741"/>
            <a:ext cx="2344150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TEMPERATURA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C33561-F70E-44B5-BD75-8E4C86815638}"/>
              </a:ext>
            </a:extLst>
          </p:cNvPr>
          <p:cNvSpPr txBox="1"/>
          <p:nvPr/>
        </p:nvSpPr>
        <p:spPr>
          <a:xfrm>
            <a:off x="1880194" y="4610857"/>
            <a:ext cx="2134693" cy="55399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ISO </a:t>
            </a:r>
            <a:r>
              <a:rPr lang="pt-BR" sz="3000" dirty="0"/>
              <a:t>9241 5.3.4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EB72B1E-64E7-4764-8AEC-B510FD6E2FD9}"/>
              </a:ext>
            </a:extLst>
          </p:cNvPr>
          <p:cNvCxnSpPr/>
          <p:nvPr/>
        </p:nvCxnSpPr>
        <p:spPr>
          <a:xfrm>
            <a:off x="2947541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FE829A-4C00-488F-B670-7D274ADFAF5D}"/>
              </a:ext>
            </a:extLst>
          </p:cNvPr>
          <p:cNvSpPr txBox="1"/>
          <p:nvPr/>
        </p:nvSpPr>
        <p:spPr>
          <a:xfrm>
            <a:off x="4835971" y="3645741"/>
            <a:ext cx="2344150" cy="40011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UMIDADE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882872D-D4F3-4D90-A947-53FACCC8F96B}"/>
              </a:ext>
            </a:extLst>
          </p:cNvPr>
          <p:cNvCxnSpPr/>
          <p:nvPr/>
        </p:nvCxnSpPr>
        <p:spPr>
          <a:xfrm>
            <a:off x="5981920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2CE7B47-85FD-4D52-A5BC-0BC1EEF2E0EA}"/>
              </a:ext>
            </a:extLst>
          </p:cNvPr>
          <p:cNvSpPr txBox="1"/>
          <p:nvPr/>
        </p:nvSpPr>
        <p:spPr>
          <a:xfrm>
            <a:off x="5110408" y="4645361"/>
            <a:ext cx="1743024" cy="55399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NR </a:t>
            </a:r>
            <a:r>
              <a:rPr lang="pt-BR" sz="3000" dirty="0"/>
              <a:t>17.5.2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4001270" y="338253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VARIAÇÕES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6420B21-D4DA-4589-BC6A-3AC8BA0DCAC8}"/>
              </a:ext>
            </a:extLst>
          </p:cNvPr>
          <p:cNvSpPr txBox="1"/>
          <p:nvPr/>
        </p:nvSpPr>
        <p:spPr>
          <a:xfrm>
            <a:off x="8010800" y="3638469"/>
            <a:ext cx="2344150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LUMINOSIDADE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8843D24-07B3-4EB4-B7D2-CB549653CF69}"/>
              </a:ext>
            </a:extLst>
          </p:cNvPr>
          <p:cNvCxnSpPr/>
          <p:nvPr/>
        </p:nvCxnSpPr>
        <p:spPr>
          <a:xfrm>
            <a:off x="9182875" y="4130352"/>
            <a:ext cx="0" cy="396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2E90EA2-7E26-4F0E-AFD9-60AA3E994581}"/>
              </a:ext>
            </a:extLst>
          </p:cNvPr>
          <p:cNvSpPr txBox="1"/>
          <p:nvPr/>
        </p:nvSpPr>
        <p:spPr>
          <a:xfrm>
            <a:off x="8010805" y="4610857"/>
            <a:ext cx="2344145" cy="5539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000" dirty="0"/>
              <a:t>NBR </a:t>
            </a:r>
            <a:r>
              <a:rPr lang="pt-BR" sz="3000" dirty="0"/>
              <a:t>5413 5.3.14</a:t>
            </a:r>
          </a:p>
        </p:txBody>
      </p:sp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2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557972" y="61958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1A681B-0661-4D08-84BF-A974C5BB9E2D}"/>
              </a:ext>
            </a:extLst>
          </p:cNvPr>
          <p:cNvSpPr txBox="1"/>
          <p:nvPr/>
        </p:nvSpPr>
        <p:spPr>
          <a:xfrm>
            <a:off x="3864269" y="344403"/>
            <a:ext cx="4463461" cy="553998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ATRIBUIÇÕES - EQUIPE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6F06F29-5F37-4C89-870A-39574BA0FB9C}"/>
              </a:ext>
            </a:extLst>
          </p:cNvPr>
          <p:cNvSpPr/>
          <p:nvPr/>
        </p:nvSpPr>
        <p:spPr>
          <a:xfrm>
            <a:off x="4677842" y="1563789"/>
            <a:ext cx="2188541" cy="2188541"/>
          </a:xfrm>
          <a:prstGeom prst="ellipse">
            <a:avLst/>
          </a:prstGeom>
          <a:blipFill>
            <a:blip r:embed="rId4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B601D38-4C06-481E-AF93-16B3DE6968A8}"/>
              </a:ext>
            </a:extLst>
          </p:cNvPr>
          <p:cNvSpPr/>
          <p:nvPr/>
        </p:nvSpPr>
        <p:spPr>
          <a:xfrm>
            <a:off x="8900273" y="1535513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146606-DCF3-4C51-B3DC-ACA2B9994A7F}"/>
              </a:ext>
            </a:extLst>
          </p:cNvPr>
          <p:cNvSpPr/>
          <p:nvPr/>
        </p:nvSpPr>
        <p:spPr>
          <a:xfrm>
            <a:off x="740638" y="1587399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9CC2042-2434-4632-9A64-C1E2C12D9D83}"/>
              </a:ext>
            </a:extLst>
          </p:cNvPr>
          <p:cNvSpPr/>
          <p:nvPr/>
        </p:nvSpPr>
        <p:spPr>
          <a:xfrm>
            <a:off x="740638" y="4224693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C6969C1-A765-4AA4-B341-7CA2B5BFE28D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03476D6A-FDD2-4E6D-9C18-988B85E50841}"/>
              </a:ext>
            </a:extLst>
          </p:cNvPr>
          <p:cNvSpPr/>
          <p:nvPr/>
        </p:nvSpPr>
        <p:spPr>
          <a:xfrm>
            <a:off x="8815310" y="4238797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850888A-C970-4CC4-99F0-2D3FB5B929CF}"/>
              </a:ext>
            </a:extLst>
          </p:cNvPr>
          <p:cNvSpPr txBox="1"/>
          <p:nvPr/>
        </p:nvSpPr>
        <p:spPr>
          <a:xfrm>
            <a:off x="300342" y="3810114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FBF0494-6645-4FE5-84A5-E24433E6F719}"/>
              </a:ext>
            </a:extLst>
          </p:cNvPr>
          <p:cNvSpPr txBox="1"/>
          <p:nvPr/>
        </p:nvSpPr>
        <p:spPr>
          <a:xfrm>
            <a:off x="4377594" y="646966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D2F4B4D-1433-413E-BD7B-B8BF32A0C70E}"/>
              </a:ext>
            </a:extLst>
          </p:cNvPr>
          <p:cNvSpPr txBox="1"/>
          <p:nvPr/>
        </p:nvSpPr>
        <p:spPr>
          <a:xfrm>
            <a:off x="8434368" y="6443351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Back-end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3D15DF-A7A0-4E81-9D73-BCC3618CA2F7}"/>
              </a:ext>
            </a:extLst>
          </p:cNvPr>
          <p:cNvSpPr txBox="1"/>
          <p:nvPr/>
        </p:nvSpPr>
        <p:spPr>
          <a:xfrm>
            <a:off x="316515" y="6444164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Full Stack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939F248-5470-42C1-8EEF-8B36F2838779}"/>
              </a:ext>
            </a:extLst>
          </p:cNvPr>
          <p:cNvSpPr txBox="1"/>
          <p:nvPr/>
        </p:nvSpPr>
        <p:spPr>
          <a:xfrm>
            <a:off x="7927502" y="3749629"/>
            <a:ext cx="396415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PO &amp;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Front-end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AA5F376-262A-4682-92AA-4792703FF586}"/>
              </a:ext>
            </a:extLst>
          </p:cNvPr>
          <p:cNvSpPr txBox="1"/>
          <p:nvPr/>
        </p:nvSpPr>
        <p:spPr>
          <a:xfrm>
            <a:off x="3185131" y="3796567"/>
            <a:ext cx="4758544" cy="37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Scrum Master &amp;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Desenvolvedora</a:t>
            </a:r>
            <a:r>
              <a:rPr lang="en-US" sz="2000" b="1" dirty="0">
                <a:solidFill>
                  <a:srgbClr val="00A1D7"/>
                </a:solidFill>
                <a:ea typeface="+mj-ea"/>
              </a:rPr>
              <a:t> Front-end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37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SPRINT BACKLOG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A996C9-573B-4A2C-A4DF-74AD79E6CF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54035" y="1713765"/>
            <a:ext cx="9323548" cy="44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19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52EE16BD-C847-4000-BDAC-0AE7FA5D9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10627740" y="4026167"/>
            <a:ext cx="1611023" cy="1319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6455C2-8A41-4793-B46A-4B053684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65405"/>
            <a:ext cx="9667414" cy="9740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368D4-6E1A-4F4F-98AF-3D8B353C7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3585" r="83774"/>
          <a:stretch/>
        </p:blipFill>
        <p:spPr>
          <a:xfrm>
            <a:off x="681420" y="831091"/>
            <a:ext cx="1144426" cy="17359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3B777C-B391-4B63-9635-9558ADD5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24" t="5471" b="41048"/>
          <a:stretch/>
        </p:blipFill>
        <p:spPr>
          <a:xfrm>
            <a:off x="8808580" y="2570147"/>
            <a:ext cx="2023309" cy="1999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8A417A-943D-4A27-8A2D-ADBAF8B61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1902117" y="1897996"/>
            <a:ext cx="1571367" cy="7409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FBABB4-499F-4955-BE14-3575A1ED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1" t="25666" r="46987" b="-5602"/>
          <a:stretch/>
        </p:blipFill>
        <p:spPr>
          <a:xfrm>
            <a:off x="3607481" y="1352548"/>
            <a:ext cx="1640868" cy="13353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16C8F6-79FC-4CF5-9124-65961ECAE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23" t="31742" r="29720"/>
          <a:stretch/>
        </p:blipFill>
        <p:spPr>
          <a:xfrm>
            <a:off x="5351561" y="1352548"/>
            <a:ext cx="1674246" cy="13353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19DF6C-142B-408D-ADAF-735BC356C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11" t="10527" r="4850"/>
          <a:stretch/>
        </p:blipFill>
        <p:spPr>
          <a:xfrm>
            <a:off x="7416014" y="1056324"/>
            <a:ext cx="2099938" cy="15657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604EDDF-22F4-453F-8197-75A378F4D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9413065" y="1832496"/>
            <a:ext cx="1571367" cy="7409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0D88E34-531F-44FA-B69E-E1921F56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11040278" y="1437954"/>
            <a:ext cx="1097277" cy="8756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D859B84-6C0B-46B2-B4A0-36095EC64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73" t="24685" r="8461" b="44058"/>
          <a:stretch/>
        </p:blipFill>
        <p:spPr>
          <a:xfrm>
            <a:off x="11504859" y="2715042"/>
            <a:ext cx="351225" cy="181047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0B66680-6139-46D7-B853-6D5AB8C4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>
            <a:off x="9738662" y="5493786"/>
            <a:ext cx="2099938" cy="133537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40969A9-3C88-402D-83A4-EA5E623B2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6256260" y="6310323"/>
            <a:ext cx="1744080" cy="56577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C469801-ADC2-4414-BA45-04C264FEB640}"/>
              </a:ext>
            </a:extLst>
          </p:cNvPr>
          <p:cNvGrpSpPr/>
          <p:nvPr/>
        </p:nvGrpSpPr>
        <p:grpSpPr>
          <a:xfrm>
            <a:off x="8218366" y="4926952"/>
            <a:ext cx="1432552" cy="1869677"/>
            <a:chOff x="8218366" y="4926952"/>
            <a:chExt cx="1432552" cy="1869677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DBA43B8-6613-49E2-9AC2-50D86F3F9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8C7F428-5B92-46D1-AA25-A603B55FE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4997C699-1715-4FA9-A442-524500964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" t="54997" r="72866" b="860"/>
          <a:stretch/>
        </p:blipFill>
        <p:spPr>
          <a:xfrm>
            <a:off x="3767474" y="4301145"/>
            <a:ext cx="2270760" cy="255685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05B1128-A006-408D-BBD1-75095937A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3" t="82983" r="49380" b="7249"/>
          <a:stretch/>
        </p:blipFill>
        <p:spPr>
          <a:xfrm>
            <a:off x="1902117" y="6148668"/>
            <a:ext cx="1744080" cy="5657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556334E-EDF9-497E-8272-D3CD53FEDA75}"/>
              </a:ext>
            </a:extLst>
          </p:cNvPr>
          <p:cNvGrpSpPr/>
          <p:nvPr/>
        </p:nvGrpSpPr>
        <p:grpSpPr>
          <a:xfrm>
            <a:off x="384653" y="4926952"/>
            <a:ext cx="1396187" cy="1860178"/>
            <a:chOff x="8218366" y="4926952"/>
            <a:chExt cx="1432552" cy="1869677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919521E-F509-4D10-A0ED-43796A100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6" t="63647" r="84337" b="4202"/>
            <a:stretch/>
          </p:blipFill>
          <p:spPr>
            <a:xfrm>
              <a:off x="8309639" y="4926952"/>
              <a:ext cx="1174234" cy="17287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1FB9A34-BD52-4DC0-BA1E-B9974B67E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2" t="95335" r="78615" b="34"/>
            <a:stretch/>
          </p:blipFill>
          <p:spPr>
            <a:xfrm>
              <a:off x="8218366" y="6632259"/>
              <a:ext cx="1432552" cy="164370"/>
            </a:xfrm>
            <a:prstGeom prst="rect">
              <a:avLst/>
            </a:prstGeom>
          </p:spPr>
        </p:pic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6867E071-B62E-4F9B-86D6-DB921D8A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1197" r="80292" b="67852"/>
          <a:stretch/>
        </p:blipFill>
        <p:spPr>
          <a:xfrm>
            <a:off x="2832455" y="2782182"/>
            <a:ext cx="1611023" cy="13194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255A470-7AE5-4EE3-BCAF-884FDB904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1" t="68812" r="9281" b="8133"/>
          <a:stretch/>
        </p:blipFill>
        <p:spPr>
          <a:xfrm rot="10800000">
            <a:off x="984697" y="3661445"/>
            <a:ext cx="1611023" cy="102447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62CA9A2-1D79-460C-90E8-C18A24DA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4534001" y="3496415"/>
            <a:ext cx="1428696" cy="67365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D03E176-7479-4B4C-BB0E-96571E34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3" t="9821" r="46559" b="67206"/>
          <a:stretch/>
        </p:blipFill>
        <p:spPr>
          <a:xfrm>
            <a:off x="6105300" y="3250706"/>
            <a:ext cx="1097277" cy="87567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5AB7F2A-4286-4A47-B8EF-0CEE1192D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34" t="60106" r="66806"/>
          <a:stretch/>
        </p:blipFill>
        <p:spPr>
          <a:xfrm>
            <a:off x="7374062" y="3497734"/>
            <a:ext cx="1428696" cy="6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324AA49-CC4A-4A4B-B82F-D73DE665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0"/>
            <a:ext cx="11974286" cy="673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0DE2A-F4F0-44A2-97E6-286FACEC5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863" y="895772"/>
            <a:ext cx="6226271" cy="56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7A1B4-0DF6-495E-9651-0C2D4F95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3" y="1353306"/>
            <a:ext cx="9450119" cy="10073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D0442C-FEED-4D87-B7A1-A811DFADD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14" y="2674109"/>
            <a:ext cx="9450119" cy="10288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1A5CB91-C5EC-4239-8B96-66D22260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12" y="4013070"/>
            <a:ext cx="9450119" cy="1031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57F65B-E5A3-4A73-B5AB-616726AFD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11" y="5342519"/>
            <a:ext cx="9450119" cy="9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25E83E1-1B63-4CED-A8B0-C1BF02919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81" y="1512893"/>
            <a:ext cx="1723668" cy="10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33F272-2F63-4340-ACB5-29C3E68D2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85" b="3486"/>
          <a:stretch/>
        </p:blipFill>
        <p:spPr>
          <a:xfrm>
            <a:off x="3521497" y="1096593"/>
            <a:ext cx="5622503" cy="56117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4212ED-7B38-4ABE-A95F-64B75DE844D3}"/>
              </a:ext>
            </a:extLst>
          </p:cNvPr>
          <p:cNvSpPr txBox="1"/>
          <p:nvPr/>
        </p:nvSpPr>
        <p:spPr>
          <a:xfrm>
            <a:off x="4100689" y="297212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395847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81E5C3-B3C8-4140-82CA-1313E7A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42" y="2034268"/>
            <a:ext cx="7276516" cy="24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673685" y="573516"/>
            <a:ext cx="4844630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FERRAMENTA DE SUPORTE</a:t>
            </a:r>
          </a:p>
        </p:txBody>
      </p:sp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8ADB7E-0B2E-4C64-A168-1553EAEABC42}"/>
              </a:ext>
            </a:extLst>
          </p:cNvPr>
          <p:cNvSpPr txBox="1"/>
          <p:nvPr/>
        </p:nvSpPr>
        <p:spPr>
          <a:xfrm>
            <a:off x="3243313" y="2721114"/>
            <a:ext cx="5705373" cy="707886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457820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Iannotta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0" y="83643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168620" y="1964445"/>
            <a:ext cx="511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17.5.2: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>
                <a:solidFill>
                  <a:schemeClr val="bg1"/>
                </a:solidFill>
              </a:rPr>
              <a:t>9241 5.3.4: </a:t>
            </a:r>
            <a:r>
              <a:rPr lang="pt-BR" sz="2400" dirty="0">
                <a:solidFill>
                  <a:schemeClr val="bg1"/>
                </a:solidFill>
              </a:rPr>
              <a:t>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17.5.2 recomenda umidade relativa entre 40% e 60%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-77491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NBR 5413 5.3.14;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Entre 500 e 1000 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9086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08201"/>
              </p:ext>
            </p:extLst>
          </p:nvPr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266</Words>
  <Application>Microsoft Office PowerPoint</Application>
  <PresentationFormat>Widescreen</PresentationFormat>
  <Paragraphs>66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LEONARDO VICCHIETTI IANNOTTA</cp:lastModifiedBy>
  <cp:revision>197</cp:revision>
  <dcterms:created xsi:type="dcterms:W3CDTF">2021-03-05T23:06:20Z</dcterms:created>
  <dcterms:modified xsi:type="dcterms:W3CDTF">2021-06-10T17:16:06Z</dcterms:modified>
</cp:coreProperties>
</file>